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E8284-D5D8-447D-A95E-0461F01A6EA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3D85B-FA34-4CAC-AB97-8068EAE86A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371599"/>
          </a:xfrm>
        </p:spPr>
        <p:txBody>
          <a:bodyPr/>
          <a:lstStyle/>
          <a:p>
            <a:r>
              <a:rPr lang="en-US" dirty="0" smtClean="0"/>
              <a:t>Chapter 3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828800"/>
            <a:ext cx="6400800" cy="3810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>
                <a:solidFill>
                  <a:srgbClr val="7030A0"/>
                </a:solidFill>
              </a:rPr>
              <a:t>2.02  Apply properties, definitions, and theorems of angles and lines to solve problems and write proofs.</a:t>
            </a:r>
          </a:p>
          <a:p>
            <a:pPr lvl="0"/>
            <a:r>
              <a:rPr lang="en-US" dirty="0" smtClean="0">
                <a:solidFill>
                  <a:srgbClr val="7030A0"/>
                </a:solidFill>
              </a:rPr>
              <a:t>2.03  </a:t>
            </a:r>
            <a:r>
              <a:rPr lang="en-US" dirty="0">
                <a:solidFill>
                  <a:srgbClr val="7030A0"/>
                </a:solidFill>
              </a:rPr>
              <a:t>Apply properties, definitions, and theorems of two-dimensional figures to solve problems and write proofs:  a) triangles, c) other polygons.</a:t>
            </a:r>
          </a:p>
          <a:p>
            <a:r>
              <a:rPr lang="en-US" b="1" dirty="0"/>
              <a:t> 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Complete</a:t>
            </a:r>
            <a:r>
              <a:rPr lang="en-US" dirty="0" smtClean="0"/>
              <a:t>:  Unit 3 Review Summary Sheet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Review Triangle Inequality Theorem and formulas for angles of convex polygons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7030A0"/>
                </a:solidFill>
              </a:rPr>
              <a:t>Group Practice</a:t>
            </a:r>
            <a:r>
              <a:rPr lang="en-US" dirty="0" smtClean="0"/>
              <a:t>:  with a Partner complete worksheet: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Review of Writing Linear Equations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Independent Practice</a:t>
            </a:r>
            <a:r>
              <a:rPr lang="en-US" dirty="0" smtClean="0"/>
              <a:t>:  worksheet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Coordinate Geometry Review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Practice  Assessment:  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Chapter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3 Test Form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Homework:  Study for Test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</a:t>
            </a:r>
            <a:r>
              <a:rPr lang="en-US" dirty="0" smtClean="0">
                <a:solidFill>
                  <a:srgbClr val="7030A0"/>
                </a:solidFill>
              </a:rPr>
              <a:t>optional </a:t>
            </a:r>
            <a:r>
              <a:rPr lang="en-US" dirty="0" smtClean="0">
                <a:solidFill>
                  <a:srgbClr val="7030A0"/>
                </a:solidFill>
              </a:rPr>
              <a:t>(means extra credit)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                   Chapter Test p 176</a:t>
            </a:r>
          </a:p>
          <a:p>
            <a:pPr>
              <a:buNone/>
            </a:pPr>
            <a:r>
              <a:rPr lang="en-US" dirty="0" smtClean="0"/>
              <a:t>                   Ch 3 Extra Practice p 692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Homework:  Study for Test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>
                <a:solidFill>
                  <a:srgbClr val="7030A0"/>
                </a:solidFill>
              </a:rPr>
              <a:t>optional (means extra credit)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Chapter Test p 176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Ch 3 Extra Practice p 692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145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Chapter 3 Review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kimberly sharkey</dc:creator>
  <cp:lastModifiedBy>kimberly sharkey</cp:lastModifiedBy>
  <cp:revision>4</cp:revision>
  <dcterms:created xsi:type="dcterms:W3CDTF">2010-02-21T16:42:30Z</dcterms:created>
  <dcterms:modified xsi:type="dcterms:W3CDTF">2011-01-12T02:38:17Z</dcterms:modified>
</cp:coreProperties>
</file>